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72" r:id="rId8"/>
    <p:sldId id="274" r:id="rId9"/>
    <p:sldId id="273" r:id="rId10"/>
    <p:sldId id="271" r:id="rId11"/>
    <p:sldId id="270" r:id="rId12"/>
    <p:sldId id="269" r:id="rId13"/>
    <p:sldId id="268" r:id="rId14"/>
    <p:sldId id="267" r:id="rId15"/>
    <p:sldId id="263" r:id="rId16"/>
    <p:sldId id="262" r:id="rId17"/>
    <p:sldId id="261" r:id="rId18"/>
    <p:sldId id="260" r:id="rId19"/>
    <p:sldId id="259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90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05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980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846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345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974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729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202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8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641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545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79DCD-8BB4-42A3-8AB8-4FB4F38FEE05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C825F-1066-42E5-A89D-6AF7E0D1E2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458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ZZKq6_7o0sg" TargetMode="External"/><Relationship Id="rId4" Type="http://schemas.openxmlformats.org/officeDocument/2006/relationships/hyperlink" Target="https://bit.ly/3feKTzZ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feKTzZ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ZZKq6_7o0s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1B100DB7-CB44-486E-93FA-AE7FF6D619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199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dancing&#10;&#10;Description automatically generated">
            <a:extLst>
              <a:ext uri="{FF2B5EF4-FFF2-40B4-BE49-F238E27FC236}">
                <a16:creationId xmlns:a16="http://schemas.microsoft.com/office/drawing/2014/main" id="{D52AB462-67B4-4E71-B367-1038DAF07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41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chat or text message&#10;&#10;Description automatically generated">
            <a:extLst>
              <a:ext uri="{FF2B5EF4-FFF2-40B4-BE49-F238E27FC236}">
                <a16:creationId xmlns:a16="http://schemas.microsoft.com/office/drawing/2014/main" id="{7DE98058-8B69-4342-BE2D-D6FAA32E9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1673C6B-193E-403E-8905-91E8C944FCD7}"/>
              </a:ext>
            </a:extLst>
          </p:cNvPr>
          <p:cNvSpPr/>
          <p:nvPr/>
        </p:nvSpPr>
        <p:spPr>
          <a:xfrm>
            <a:off x="6604445" y="6215044"/>
            <a:ext cx="571500" cy="2628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4C4B6597-69B4-45C8-8F0E-7F87A886440B}"/>
              </a:ext>
            </a:extLst>
          </p:cNvPr>
          <p:cNvSpPr txBox="1"/>
          <p:nvPr/>
        </p:nvSpPr>
        <p:spPr>
          <a:xfrm>
            <a:off x="6932428" y="5606360"/>
            <a:ext cx="785994" cy="262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0C67E47-3734-488B-BC9E-53D6BF6DFFD1}"/>
              </a:ext>
            </a:extLst>
          </p:cNvPr>
          <p:cNvSpPr/>
          <p:nvPr/>
        </p:nvSpPr>
        <p:spPr>
          <a:xfrm>
            <a:off x="6731065" y="5906749"/>
            <a:ext cx="594360" cy="274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166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B1A62078-81D7-41B2-BD39-0A16762A9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589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05B5FB85-8152-4A62-B060-D981B144D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208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DD87A9E6-0FE1-45FA-8E48-A59C90B8D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18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AA16B0B7-108B-4C8E-A189-3B797567D8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653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715A22A3-7FCF-4A6C-AF07-968CF8692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435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F84552E1-D151-4DBE-9D88-FAC18AB3C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36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F358F406-0DD0-4150-9223-AB1486699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212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text&#10;&#10;Description automatically generated">
            <a:extLst>
              <a:ext uri="{FF2B5EF4-FFF2-40B4-BE49-F238E27FC236}">
                <a16:creationId xmlns:a16="http://schemas.microsoft.com/office/drawing/2014/main" id="{EF8B28D4-C9B6-4E2F-8261-BF2340393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912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3D7AE1F2-DFC3-4420-8D97-8F76EED66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09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website&#10;&#10;Description automatically generated with medium confidence">
            <a:extLst>
              <a:ext uri="{FF2B5EF4-FFF2-40B4-BE49-F238E27FC236}">
                <a16:creationId xmlns:a16="http://schemas.microsoft.com/office/drawing/2014/main" id="{B88D7745-B794-4FC2-A825-FD1AFEF4D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1A22E9D8-CEF3-4888-83AC-8726900E92EB}"/>
              </a:ext>
            </a:extLst>
          </p:cNvPr>
          <p:cNvSpPr txBox="1"/>
          <p:nvPr/>
        </p:nvSpPr>
        <p:spPr>
          <a:xfrm>
            <a:off x="7421525" y="1637413"/>
            <a:ext cx="1467294" cy="244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2E20583-BDD1-48F1-BD59-B0B3B44B6361}"/>
              </a:ext>
            </a:extLst>
          </p:cNvPr>
          <p:cNvSpPr/>
          <p:nvPr/>
        </p:nvSpPr>
        <p:spPr>
          <a:xfrm>
            <a:off x="7421523" y="2130130"/>
            <a:ext cx="2934587" cy="3331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E7376E9-CB9A-4AC1-9473-4CC4D3A834B9}"/>
              </a:ext>
            </a:extLst>
          </p:cNvPr>
          <p:cNvSpPr/>
          <p:nvPr/>
        </p:nvSpPr>
        <p:spPr>
          <a:xfrm>
            <a:off x="7453420" y="2682880"/>
            <a:ext cx="2030821" cy="2628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13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E2CD86D-91D8-43DE-BDBD-E06903D84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A73C46A-82E9-40D9-9712-15F8C5831115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2A20E4D-BD1D-4C2C-BA83-D2FF9ED2F27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1071E5F-716B-49FA-8C54-0B72398B38B6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6AAE6A3-1C7F-4398-B4DA-9D5AE1D6034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224B7F24-6395-4558-8569-8CDB3480B772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2793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 with medium confidence">
            <a:extLst>
              <a:ext uri="{FF2B5EF4-FFF2-40B4-BE49-F238E27FC236}">
                <a16:creationId xmlns:a16="http://schemas.microsoft.com/office/drawing/2014/main" id="{76195004-C22A-41F1-A12D-2F6918E2A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7B747C3-AAF9-4EEF-B8DD-EFBE124D73A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2EDA8837-4AAB-4061-860C-7BF8E53DEDA7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CB3C3C1F-94B1-4C67-8A9F-DB1E50F1566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54024972-0E75-410E-BD9E-26A248C3F7E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BC89F5CA-2E85-4B5E-92B4-47BEEACF001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163CCF94-7111-44C8-B99C-C1011DA275D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042B1115-D68B-4FEE-9A6B-880C0331F0AD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88FBC487-B9A8-46A5-84B4-6BECFA54F8F8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rId4"/>
            <a:extLst>
              <a:ext uri="{FF2B5EF4-FFF2-40B4-BE49-F238E27FC236}">
                <a16:creationId xmlns:a16="http://schemas.microsoft.com/office/drawing/2014/main" id="{E9DABEE3-2542-43FD-BB62-52F5996FE266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7322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A3B67C1E-37CC-40BE-AA97-9C784B2EC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DCB30D4-D62E-4361-9399-1207D6EF9E65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0D30B70-9C40-4307-9072-5CB57A39906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374CB8D-6D6F-4EA1-B0AB-7E4320D006C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85C9C01-5264-4158-8B0F-E191399D049D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4336EB70-6A40-4B03-95BD-47FC7499461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761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chedule_Date xmlns="4aed504c-ebe7-463e-82c7-15fe6339b33a">2022-01-21 at 06 AM</Schedule_Date>
    <Delivery_Option xmlns="4aed504c-ebe7-463e-82c7-15fe6339b33a">Schedule Delivery</Delivery_Option>
    <Schedule_ID xmlns="4aed504c-ebe7-463e-82c7-15fe6339b33a">72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1" ma:contentTypeDescription="Create a new document." ma:contentTypeScope="" ma:versionID="46597c257a277e0da47d2224bf2510cd">
  <xsd:schema xmlns:xsd="http://www.w3.org/2001/XMLSchema" xmlns:xs="http://www.w3.org/2001/XMLSchema" xmlns:p="http://schemas.microsoft.com/office/2006/metadata/properties" xmlns:ns2="4aed504c-ebe7-463e-82c7-15fe6339b33a" targetNamespace="http://schemas.microsoft.com/office/2006/metadata/properties" ma:root="true" ma:fieldsID="2fbbb73eabe821b807b26fe4b8987e05" ns2:_="">
    <xsd:import namespace="4aed504c-ebe7-463e-82c7-15fe6339b33a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50A758-C658-4A2E-9D45-CEAE5B5AA04C}">
  <ds:schemaRefs>
    <ds:schemaRef ds:uri="http://schemas.openxmlformats.org/package/2006/metadata/core-properties"/>
    <ds:schemaRef ds:uri="http://purl.org/dc/dcmitype/"/>
    <ds:schemaRef ds:uri="http://purl.org/dc/terms/"/>
    <ds:schemaRef ds:uri="4aed504c-ebe7-463e-82c7-15fe6339b33a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7F56E7B-3A2E-4F1E-A6E3-0A421CE71A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BBE51E-663A-4ECA-98C0-634379A9AC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Emma Brown</cp:lastModifiedBy>
  <cp:revision>6</cp:revision>
  <dcterms:created xsi:type="dcterms:W3CDTF">2022-01-19T17:27:18Z</dcterms:created>
  <dcterms:modified xsi:type="dcterms:W3CDTF">2022-01-21T07:44:45Z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</Properties>
</file>