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945"/>
    <p:restoredTop sz="94626"/>
  </p:normalViewPr>
  <p:slideViewPr>
    <p:cSldViewPr snapToGrid="0">
      <p:cViewPr varScale="1">
        <p:scale>
          <a:sx n="39" d="100"/>
          <a:sy n="39" d="100"/>
        </p:scale>
        <p:origin x="184" y="15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CBE76-07D4-6E44-A67E-2E7C07DA60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40F654F-A182-CEE8-6FD1-01461C76FF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889821-2E1B-7D97-040A-C02D65781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115A1-DB2E-B045-B2F2-6CD36F97ECEA}" type="datetimeFigureOut">
              <a:rPr lang="en-US" smtClean="0"/>
              <a:t>9/6/24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E394E5-D264-F1CF-3DC1-912E6F747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56197A-9783-4971-7875-1E29A0625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AE503-C4CA-8047-9BD5-A2E1E5443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16318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48897-F2C1-D3B3-BE4B-3D382DB33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3C54BA-0D12-1922-5905-81D69409B5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F8FC4B-FB15-7644-A605-88EBEE2BC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115A1-DB2E-B045-B2F2-6CD36F97ECEA}" type="datetimeFigureOut">
              <a:rPr lang="en-US" smtClean="0"/>
              <a:t>9/6/24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EE54E8-B3C0-1E2E-CDA1-ED2485F2FA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F4C8D-63E3-161C-F6C2-955DE751E9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AE503-C4CA-8047-9BD5-A2E1E5443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0068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ACC5F6-2BFE-73A6-F4C7-41234489F9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E88FF5-75F6-9CEC-9641-713818CB9B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7909D1-538C-CE47-E351-A499636FA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115A1-DB2E-B045-B2F2-6CD36F97ECEA}" type="datetimeFigureOut">
              <a:rPr lang="en-US" smtClean="0"/>
              <a:t>9/6/24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083FD2-8B23-70B5-A707-1E4361AFD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2AD6C2-8EE8-D9A9-254F-DE3DAD123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AE503-C4CA-8047-9BD5-A2E1E5443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8719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06B9C5-4D47-3A2B-C891-E974CAAD7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7BA631-D83F-51A0-9572-18DBC00E11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577FD9-4ED8-0B61-4C87-2E0A7F1EE1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24C07C-263B-EDE7-567B-3C382BBBCA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115A1-DB2E-B045-B2F2-6CD36F97ECEA}" type="datetimeFigureOut">
              <a:rPr lang="en-US" smtClean="0"/>
              <a:t>9/6/24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578096-C388-49E8-C32E-61B1D7CC12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95EF41-D32D-7659-0EDA-18C7CC29B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AE503-C4CA-8047-9BD5-A2E1E5443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392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6C93D-B0E9-0A87-7EB2-A429E1AC8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2E85A5-14A5-672F-41AF-E8A7BF339E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260A2A-2414-C9FB-9E2F-F038EB3585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09B6AB-8F43-A834-F645-92830E1ED2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0033835-E35E-9795-D058-89051F2653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32A6506-6187-7D7D-3BBC-141A43B5E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115A1-DB2E-B045-B2F2-6CD36F97ECEA}" type="datetimeFigureOut">
              <a:rPr lang="en-US" smtClean="0"/>
              <a:t>9/6/24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F280D8E-3EDC-0546-5458-4519644BD6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BBE997-6960-39A6-7852-DBE2F1415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AE503-C4CA-8047-9BD5-A2E1E5443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7800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9F5501-F0FB-A3C9-71BD-48C9F6B7C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55F309-6AA1-CFAB-21D9-B75752F95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115A1-DB2E-B045-B2F2-6CD36F97ECEA}" type="datetimeFigureOut">
              <a:rPr lang="en-US" smtClean="0"/>
              <a:t>9/6/24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EF5EE0-3ED5-E057-200B-062362080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3F74BE-49F3-4764-646A-80C37AEF77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AE503-C4CA-8047-9BD5-A2E1E5443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3935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F290EC-8C89-6F4B-2A8F-CEA78EC714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115A1-DB2E-B045-B2F2-6CD36F97ECEA}" type="datetimeFigureOut">
              <a:rPr lang="en-US" smtClean="0"/>
              <a:t>9/6/24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75FE31-6387-BC2C-1925-EC069E820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BDF18D-4235-19AC-C98C-8467D343C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AE503-C4CA-8047-9BD5-A2E1E5443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528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0D7167-EE01-3561-D7BA-D5FBC38AAD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FA07D2-8168-971F-256A-94B3601569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FA247A-A75B-FA31-81E3-42B09DC2BD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2162D07-212C-6140-ECD3-642806C47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115A1-DB2E-B045-B2F2-6CD36F97ECEA}" type="datetimeFigureOut">
              <a:rPr lang="en-US" smtClean="0"/>
              <a:t>9/6/24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0A0E05-316D-BE8F-ACB5-4F9B718E6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039A03-A3F4-9038-8D0A-BE7F137F6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AE503-C4CA-8047-9BD5-A2E1E5443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43472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41ACD-9A29-2DF1-985C-BD24A847C5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1FC2349-3595-8AFA-BBBB-10BF9B9897D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9D9DAD-0568-993E-A61D-F3F608346E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8922BE-479C-4CB1-5E10-7C1A41CBF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115A1-DB2E-B045-B2F2-6CD36F97ECEA}" type="datetimeFigureOut">
              <a:rPr lang="en-US" smtClean="0"/>
              <a:t>9/6/24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BF26F6-48DE-C3CC-E906-C300AB39D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6553F9-1DEE-C262-6E8D-7B0A05C8C7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AE503-C4CA-8047-9BD5-A2E1E5443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2610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92557-BA26-91D2-3144-E0B024A02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960A09-6A77-3EED-6161-697C6B4675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250671-BADD-9645-E4D0-7F97E71B70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115A1-DB2E-B045-B2F2-6CD36F97ECEA}" type="datetimeFigureOut">
              <a:rPr lang="en-US" smtClean="0"/>
              <a:t>9/6/24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75057-79B7-996F-4F39-2B4B7C52FA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81D9D4-86D0-1A3D-2EA8-44BF6625F0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AE503-C4CA-8047-9BD5-A2E1E5443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024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7ADA5E-325A-09DB-367D-DF286B740D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14BDA8-E825-1265-1759-0489DB48FA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9B3343-C206-0FDC-AFB3-3C7B464A1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115A1-DB2E-B045-B2F2-6CD36F97ECEA}" type="datetimeFigureOut">
              <a:rPr lang="en-US" smtClean="0"/>
              <a:t>9/6/24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6739D9-BF69-E4D7-E7F5-5A08A021E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57CB29-2EFB-3C44-2FB2-D2587D113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2AE503-C4CA-8047-9BD5-A2E1E5443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4320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A3B23F-D416-B934-2846-481C34CE1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28CC2F-2822-3913-D9B7-92B09BFF40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C13FFF-8B9C-9D46-D71D-2FB6293EF4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18115A1-DB2E-B045-B2F2-6CD36F97ECEA}" type="datetimeFigureOut">
              <a:rPr lang="en-US" smtClean="0"/>
              <a:t>9/6/24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BFB8D9-A5E6-D81E-0369-FD9F643EF5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F05DAF-02A1-EFD1-004C-03E65C1A73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12AE503-C4CA-8047-9BD5-A2E1E54436C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90541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drawing&#10;&#10;Description automatically generated">
            <a:extLst>
              <a:ext uri="{FF2B5EF4-FFF2-40B4-BE49-F238E27FC236}">
                <a16:creationId xmlns:a16="http://schemas.microsoft.com/office/drawing/2014/main" id="{ABC834C1-4904-1B76-B537-E8D2C72083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170662"/>
            <a:ext cx="9144000" cy="651667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97C6A1B-E60B-C1F0-7217-E3CEEB5E51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0" y="170662"/>
            <a:ext cx="731084" cy="859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4652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Emily Webster</dc:creator>
  <cp:lastModifiedBy>Emily Webster</cp:lastModifiedBy>
  <cp:revision>1</cp:revision>
  <cp:lastPrinted>2024-09-06T13:04:03Z</cp:lastPrinted>
  <dcterms:created xsi:type="dcterms:W3CDTF">2024-09-06T13:02:58Z</dcterms:created>
  <dcterms:modified xsi:type="dcterms:W3CDTF">2024-09-06T13:12:02Z</dcterms:modified>
</cp:coreProperties>
</file>